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/>
    <p:restoredTop sz="94645"/>
  </p:normalViewPr>
  <p:slideViewPr>
    <p:cSldViewPr snapToGrid="0" snapToObjects="1">
      <p:cViewPr varScale="1">
        <p:scale>
          <a:sx n="92" d="100"/>
          <a:sy n="92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9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0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F9449-10E2-8846-93DE-C890B21526A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D7FE8-101B-FA45-AEA2-7EA025EB1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uciml/mushroom-classification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Mushroom 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Technical Presentation</a:t>
            </a:r>
          </a:p>
          <a:p>
            <a:r>
              <a:rPr lang="en-US" dirty="0" smtClean="0"/>
              <a:t>Jaya K</a:t>
            </a:r>
            <a:endParaRPr lang="en-US" dirty="0" smtClean="0"/>
          </a:p>
          <a:p>
            <a:r>
              <a:rPr lang="en-US" dirty="0" err="1" smtClean="0"/>
              <a:t>Nazima</a:t>
            </a:r>
            <a:r>
              <a:rPr lang="en-US" dirty="0" smtClean="0"/>
              <a:t> K</a:t>
            </a:r>
            <a:endParaRPr lang="en-US" dirty="0" smtClean="0"/>
          </a:p>
          <a:p>
            <a:r>
              <a:rPr lang="en-US" dirty="0" smtClean="0"/>
              <a:t>Sushil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6624"/>
          </a:xfrm>
        </p:spPr>
        <p:txBody>
          <a:bodyPr/>
          <a:lstStyle/>
          <a:p>
            <a:r>
              <a:rPr lang="en-US" dirty="0" smtClean="0"/>
              <a:t>Which </a:t>
            </a:r>
            <a:r>
              <a:rPr lang="en-US" dirty="0"/>
              <a:t>features are most indicative of a poisonous mushroom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types of machine learning models perform best on this dataset?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data set was downloaded from </a:t>
            </a:r>
            <a:r>
              <a:rPr lang="en-US" dirty="0" err="1" smtClean="0"/>
              <a:t>Kaggle</a:t>
            </a:r>
            <a:r>
              <a:rPr lang="en-US" dirty="0" smtClean="0"/>
              <a:t> site (</a:t>
            </a:r>
            <a:r>
              <a:rPr lang="en-US" dirty="0" smtClean="0">
                <a:hlinkClick r:id="rId2"/>
              </a:rPr>
              <a:t>https://www.kaggle.com/uciml/mushroom-classification)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of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data has </a:t>
            </a:r>
            <a:r>
              <a:rPr lang="en-US" sz="2400" dirty="0" smtClean="0"/>
              <a:t>8124 </a:t>
            </a:r>
            <a:r>
              <a:rPr lang="en-US" sz="2400" dirty="0"/>
              <a:t>obs. of  23 variables.</a:t>
            </a:r>
          </a:p>
          <a:p>
            <a:r>
              <a:rPr lang="en-US" sz="2400" dirty="0" smtClean="0"/>
              <a:t>52 </a:t>
            </a:r>
            <a:r>
              <a:rPr lang="en-US" sz="2400" dirty="0"/>
              <a:t>% mushrooms </a:t>
            </a:r>
            <a:r>
              <a:rPr lang="en-US" sz="2400" dirty="0" smtClean="0"/>
              <a:t>are Identified </a:t>
            </a:r>
            <a:r>
              <a:rPr lang="en-US" sz="2400" dirty="0"/>
              <a:t>as edible and 48% </a:t>
            </a:r>
            <a:r>
              <a:rPr lang="en-US" sz="2400" dirty="0" smtClean="0"/>
              <a:t>poisonous.</a:t>
            </a:r>
            <a:endParaRPr lang="en-US" sz="2400" dirty="0"/>
          </a:p>
          <a:p>
            <a:r>
              <a:rPr lang="en-US" sz="2400" dirty="0" smtClean="0"/>
              <a:t>There is no missing values.</a:t>
            </a:r>
          </a:p>
          <a:p>
            <a:r>
              <a:rPr lang="en-US" sz="2400" dirty="0" smtClean="0"/>
              <a:t>Used h2o to build the models.</a:t>
            </a:r>
          </a:p>
          <a:p>
            <a:r>
              <a:rPr lang="en-US" sz="2400" dirty="0" smtClean="0"/>
              <a:t>Split data into 60% training, 20% test </a:t>
            </a:r>
            <a:r>
              <a:rPr lang="en-US" sz="2400" dirty="0" smtClean="0"/>
              <a:t>and </a:t>
            </a:r>
          </a:p>
          <a:p>
            <a:pPr marL="0" indent="0">
              <a:buNone/>
            </a:pPr>
            <a:r>
              <a:rPr lang="en-US" sz="2400" dirty="0" smtClean="0"/>
              <a:t>20% valid data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17" y="2796363"/>
            <a:ext cx="4312883" cy="31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6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7" y="1900053"/>
            <a:ext cx="4299171" cy="2905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7051" y="1786270"/>
            <a:ext cx="520707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Random Forrest identified odor as the most important predictor.</a:t>
            </a:r>
          </a:p>
          <a:p>
            <a:endParaRPr lang="en-US" sz="2800" dirty="0"/>
          </a:p>
          <a:p>
            <a:r>
              <a:rPr lang="en-US" sz="2800" dirty="0" smtClean="0"/>
              <a:t>The confusion matrix on both training and test data classified the data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3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GBM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8924" y="1108421"/>
            <a:ext cx="4124704" cy="3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0268" y="1436861"/>
            <a:ext cx="54684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GBM classified odor to be extremely significant predictor over others.</a:t>
            </a:r>
          </a:p>
          <a:p>
            <a:endParaRPr lang="en-US" sz="2400" dirty="0"/>
          </a:p>
          <a:p>
            <a:r>
              <a:rPr lang="en-US" sz="2400" dirty="0" smtClean="0"/>
              <a:t>The confusion matrix predicted the training set correctly. However, it classified 36 poisonous mushrooms as edible in test set.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430658"/>
              </p:ext>
            </p:extLst>
          </p:nvPr>
        </p:nvGraphicFramePr>
        <p:xfrm>
          <a:off x="1186872" y="4192240"/>
          <a:ext cx="6391564" cy="19591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7891"/>
                <a:gridCol w="1597891"/>
                <a:gridCol w="1597891"/>
                <a:gridCol w="1597891"/>
              </a:tblGrid>
              <a:tr h="6530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Poisonous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</a:tr>
              <a:tr h="653059"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0.045</a:t>
                      </a:r>
                      <a:endParaRPr lang="en-US" dirty="0"/>
                    </a:p>
                  </a:txBody>
                  <a:tcPr/>
                </a:tc>
              </a:tr>
              <a:tr h="653059">
                <a:tc>
                  <a:txBody>
                    <a:bodyPr/>
                    <a:lstStyle/>
                    <a:p>
                      <a:r>
                        <a:rPr lang="en-US" dirty="0" smtClean="0"/>
                        <a:t>Poisonous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6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53" y="1690686"/>
            <a:ext cx="6573733" cy="4443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110" y="1690687"/>
            <a:ext cx="3532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Log Loss quantifies the accuracy of a classifier by </a:t>
            </a:r>
            <a:r>
              <a:rPr lang="en-US" sz="2000" dirty="0" smtClean="0"/>
              <a:t>penalizing </a:t>
            </a:r>
            <a:r>
              <a:rPr lang="en-US" sz="2000" dirty="0"/>
              <a:t>false classifications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Lower </a:t>
            </a:r>
            <a:r>
              <a:rPr lang="en-US" sz="2000" dirty="0" err="1"/>
              <a:t>logloss</a:t>
            </a:r>
            <a:r>
              <a:rPr lang="en-US" sz="2000" dirty="0"/>
              <a:t> implies the model </a:t>
            </a:r>
          </a:p>
          <a:p>
            <a:r>
              <a:rPr lang="en-US" sz="2000" dirty="0" smtClean="0"/>
              <a:t>is accurately classifying  the data.</a:t>
            </a:r>
          </a:p>
          <a:p>
            <a:endParaRPr lang="en-US" sz="2000" dirty="0"/>
          </a:p>
          <a:p>
            <a:r>
              <a:rPr lang="en-US" sz="2000" dirty="0" smtClean="0"/>
              <a:t>With increase in epoch, as more data comes in, </a:t>
            </a:r>
            <a:r>
              <a:rPr lang="en-US" sz="2000" dirty="0" err="1" smtClean="0"/>
              <a:t>deeplearning</a:t>
            </a:r>
            <a:r>
              <a:rPr lang="en-US" sz="2000" dirty="0" smtClean="0"/>
              <a:t> model is able to classify the data almost with 100% accuracy.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818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Subfeatures</a:t>
            </a:r>
            <a:r>
              <a:rPr lang="en-US" dirty="0" smtClean="0"/>
              <a:t> for further classification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437698"/>
            <a:ext cx="3671455" cy="2481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90" y="1306368"/>
            <a:ext cx="4626468" cy="3127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9201"/>
            <a:ext cx="4032037" cy="2725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215" y="3809310"/>
            <a:ext cx="3765569" cy="2545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8982" y="1911927"/>
            <a:ext cx="36432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classify on physical looks,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Fishy odor mushrooms are actually edible!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Chocolate colored mushrooms are good but stay away from black ones.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Mushrooms growing in meadows are safe to be eaten.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</a:t>
            </a:r>
            <a:r>
              <a:rPr lang="en-US" dirty="0"/>
              <a:t>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60527" cy="3785466"/>
          </a:xfrm>
        </p:spPr>
        <p:txBody>
          <a:bodyPr>
            <a:normAutofit/>
          </a:bodyPr>
          <a:lstStyle/>
          <a:p>
            <a:r>
              <a:rPr lang="en-US" dirty="0" smtClean="0"/>
              <a:t>For the given data set, Random Forrest seem to predict best out of RF, GBM and Deep Learning.</a:t>
            </a:r>
          </a:p>
          <a:p>
            <a:endParaRPr lang="en-US" dirty="0"/>
          </a:p>
          <a:p>
            <a:r>
              <a:rPr lang="en-US" dirty="0" smtClean="0"/>
              <a:t>Further exploration of data reveals that fishy odor can be the most trusted mushroom to eat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302</Words>
  <Application>Microsoft Macintosh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Mushroom Classification </vt:lpstr>
      <vt:lpstr>Problem Statement</vt:lpstr>
      <vt:lpstr>Exploration of the data</vt:lpstr>
      <vt:lpstr>Random Forrest</vt:lpstr>
      <vt:lpstr>  GBM</vt:lpstr>
      <vt:lpstr>Deep Learning</vt:lpstr>
      <vt:lpstr>Subfeatures for further classification</vt:lpstr>
      <vt:lpstr>Conclusion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 Classification </dc:title>
  <dc:creator>Kuppuswamy, Jaya</dc:creator>
  <cp:lastModifiedBy>Kuppuswamy, Jaya</cp:lastModifiedBy>
  <cp:revision>17</cp:revision>
  <dcterms:created xsi:type="dcterms:W3CDTF">2017-07-15T19:59:17Z</dcterms:created>
  <dcterms:modified xsi:type="dcterms:W3CDTF">2017-07-23T00:35:51Z</dcterms:modified>
</cp:coreProperties>
</file>